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59" r:id="rId6"/>
    <p:sldId id="281" r:id="rId7"/>
    <p:sldId id="282" r:id="rId8"/>
    <p:sldId id="283" r:id="rId9"/>
    <p:sldId id="284" r:id="rId10"/>
    <p:sldId id="285" r:id="rId11"/>
    <p:sldId id="288" r:id="rId12"/>
    <p:sldId id="286" r:id="rId13"/>
    <p:sldId id="289" r:id="rId14"/>
    <p:sldId id="287" r:id="rId15"/>
    <p:sldId id="261" r:id="rId16"/>
    <p:sldId id="262" r:id="rId17"/>
    <p:sldId id="279" r:id="rId18"/>
    <p:sldId id="273" r:id="rId19"/>
    <p:sldId id="274" r:id="rId20"/>
    <p:sldId id="271" r:id="rId21"/>
    <p:sldId id="268" r:id="rId22"/>
    <p:sldId id="275" r:id="rId23"/>
    <p:sldId id="276" r:id="rId24"/>
    <p:sldId id="278" r:id="rId25"/>
    <p:sldId id="269" r:id="rId26"/>
    <p:sldId id="277" r:id="rId27"/>
    <p:sldId id="290" r:id="rId28"/>
    <p:sldId id="291" r:id="rId29"/>
    <p:sldId id="292" r:id="rId30"/>
  </p:sldIdLst>
  <p:sldSz cx="12192000" cy="6858000"/>
  <p:notesSz cx="6858000" cy="9144000"/>
  <p:embeddedFontLs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387" userDrawn="1">
          <p15:clr>
            <a:srgbClr val="A4A3A4"/>
          </p15:clr>
        </p15:guide>
        <p15:guide id="11" orient="horz" pos="1185" userDrawn="1">
          <p15:clr>
            <a:srgbClr val="A4A3A4"/>
          </p15:clr>
        </p15:guide>
        <p15:guide id="12" pos="31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" y="294"/>
      </p:cViewPr>
      <p:guideLst>
        <p:guide orient="horz" pos="2160"/>
        <p:guide pos="3840"/>
        <p:guide orient="horz" pos="1956"/>
        <p:guide pos="619"/>
        <p:guide pos="370"/>
        <p:guide pos="7310"/>
        <p:guide orient="horz" pos="3861"/>
        <p:guide pos="7061"/>
        <p:guide orient="horz" pos="3385"/>
        <p:guide orient="horz" pos="2387"/>
        <p:guide orient="horz" pos="1185"/>
        <p:guide pos="31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0069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4" name="Picture 2" descr="arrow pictogram 이미지 검색결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2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63065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5532" y="1881188"/>
            <a:ext cx="4940935" cy="2779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406372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80283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3C9C0-8873-4746-B37D-86FDF3658504}"/>
              </a:ext>
            </a:extLst>
          </p:cNvPr>
          <p:cNvSpPr txBox="1"/>
          <p:nvPr/>
        </p:nvSpPr>
        <p:spPr>
          <a:xfrm>
            <a:off x="8577799" y="3167389"/>
            <a:ext cx="263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 descr="arrow pictogram 이미지 검색결과"/>
          <p:cNvPicPr>
            <a:picLocks noChangeAspect="1" noChangeArrowheads="1"/>
          </p:cNvPicPr>
          <p:nvPr/>
        </p:nvPicPr>
        <p:blipFill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9" y="189071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12" y="189071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3324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0949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2441" y="562621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34" y="1890713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1" y="5769659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3746102" y="1881188"/>
            <a:ext cx="469979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PLC 3.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심화 단계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PLC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04284"/>
              </p:ext>
            </p:extLst>
          </p:nvPr>
        </p:nvGraphicFramePr>
        <p:xfrm>
          <a:off x="982659" y="1890715"/>
          <a:ext cx="3960816" cy="2420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2">
                  <a:extLst>
                    <a:ext uri="{9D8B030D-6E8A-4147-A177-3AD203B41FA5}">
                      <a16:colId xmlns:a16="http://schemas.microsoft.com/office/drawing/2014/main" val="142340470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449503621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934603932"/>
                    </a:ext>
                  </a:extLst>
                </a:gridCol>
              </a:tblGrid>
              <a:tr h="40341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무 </a:t>
                      </a:r>
                      <a:r>
                        <a:rPr lang="ko-KR" altLang="en-US" sz="2100" u="none" strike="noStrike" dirty="0" err="1">
                          <a:effectLst/>
                        </a:rPr>
                        <a:t>과금</a:t>
                      </a:r>
                      <a:r>
                        <a:rPr lang="ko-KR" altLang="en-US" sz="2100" u="none" strike="noStrike" dirty="0">
                          <a:effectLst/>
                        </a:rPr>
                        <a:t>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5789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5092988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20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155292398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3144297693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 dirty="0">
                          <a:effectLst/>
                        </a:rPr>
                        <a:t>4</a:t>
                      </a:r>
                      <a:r>
                        <a:rPr lang="ko-KR" altLang="en-US" sz="2100" u="none" strike="noStrike" dirty="0">
                          <a:effectLst/>
                        </a:rPr>
                        <a:t>차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77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2452932785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116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770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56866"/>
              </p:ext>
            </p:extLst>
          </p:nvPr>
        </p:nvGraphicFramePr>
        <p:xfrm>
          <a:off x="982663" y="1890713"/>
          <a:ext cx="3960813" cy="2424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1">
                  <a:extLst>
                    <a:ext uri="{9D8B030D-6E8A-4147-A177-3AD203B41FA5}">
                      <a16:colId xmlns:a16="http://schemas.microsoft.com/office/drawing/2014/main" val="1683417013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768687570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699552963"/>
                    </a:ext>
                  </a:extLst>
                </a:gridCol>
              </a:tblGrid>
              <a:tr h="40401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월 정액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42956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 3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0004508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3923926267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8911349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4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27182139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58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121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93952"/>
            <a:ext cx="10621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무 과금 유저에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비해서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정도의 재화를 더 획득할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892311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2" y="1890713"/>
            <a:ext cx="511333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2" y="1890713"/>
            <a:ext cx="1062196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41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384186" y="1896855"/>
            <a:ext cx="9423628" cy="349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  <p:sp>
        <p:nvSpPr>
          <p:cNvPr id="2" name="타원 1"/>
          <p:cNvSpPr/>
          <p:nvPr/>
        </p:nvSpPr>
        <p:spPr>
          <a:xfrm rot="21101889">
            <a:off x="3768695" y="2862841"/>
            <a:ext cx="495656" cy="115368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1059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071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11426" y="1881188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8011426" y="4162403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5" y="3710410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9021951" y="3732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21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41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판매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가지고 최저 매출을 보완하여 보다 완만하게 떨어지게끔 하기 위함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384186" y="1896855"/>
            <a:ext cx="9423628" cy="349555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939895" y="4025069"/>
            <a:ext cx="86568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4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1059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0713"/>
            <a:ext cx="4699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3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결정이며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구매 가능 횟수는 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로 제한한다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8011426" y="4162403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 급속 공급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5" y="3710410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9021951" y="3732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80" y="237749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19" y="205364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58" y="237749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1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2153"/>
            <a:ext cx="10621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 급속 공급 패키지를 기획하게 된 이유는 매출의 하한선을 잡기 위해서이며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구매 횟수 제한을 통하여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유저와 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유저의 차이를 그리 엄청나게는 아니지만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꾸준하고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 차이를 만들 수 있을 것이며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비경 매칭 시스템을 자주 활용 하는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유저와 매칭이 되는 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유저들로 하여금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ko-KR" altLang="en-US" sz="24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캐릭터여도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투자하면 강해질 수 있다는 것을 인지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유저로 하여금 효율적인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상품을 찾아보게끔 할 수 있는 효과도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41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2678368" y="4753976"/>
            <a:ext cx="2698501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6675434" y="4753976"/>
            <a:ext cx="3422466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 있는 재화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CB1C01-5453-40E1-8D5B-AF02C6F5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3" r="801"/>
          <a:stretch/>
        </p:blipFill>
        <p:spPr>
          <a:xfrm>
            <a:off x="2678368" y="1412875"/>
            <a:ext cx="2838200" cy="292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DD125-1930-4C7E-BDEE-C81DF188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4" y="1412875"/>
            <a:ext cx="3119181" cy="30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6749922" y="4221201"/>
            <a:ext cx="3011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성에 대한 천장은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연차로 낮으나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섞여 나오기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것을 뽑기 어려움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8B2C7-60D1-4B5C-AAFC-B996DEB62A76}"/>
              </a:ext>
            </a:extLst>
          </p:cNvPr>
          <p:cNvSpPr txBox="1"/>
          <p:nvPr/>
        </p:nvSpPr>
        <p:spPr>
          <a:xfrm>
            <a:off x="2756691" y="4221201"/>
            <a:ext cx="30110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캐릭터를 확정으로 뽑기 위해서는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연차가 필요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C3800-4858-4A37-9B90-40ED0BF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91" y="1412875"/>
            <a:ext cx="2329188" cy="25482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C2CC-41DC-458C-961A-C96F1FDC1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" t="648"/>
          <a:stretch/>
        </p:blipFill>
        <p:spPr>
          <a:xfrm>
            <a:off x="6978771" y="1412875"/>
            <a:ext cx="2456538" cy="25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11" y="1887075"/>
            <a:ext cx="4950507" cy="27846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9743"/>
            <a:ext cx="4941018" cy="27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891229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337752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A72BF9-5664-4661-9BEF-2D9B6C3E29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2593" y="1886938"/>
            <a:ext cx="4941018" cy="27793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존재하는 보물 상자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4870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등급에 따른 일회성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7351"/>
            <a:ext cx="4949040" cy="27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 클리어 시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7387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3227C-FEE5-4EF0-9E98-83BF96302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r="10927" b="14326"/>
          <a:stretch/>
        </p:blipFill>
        <p:spPr>
          <a:xfrm>
            <a:off x="597883" y="1881600"/>
            <a:ext cx="4941482" cy="2779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1ACFFB-841F-45E5-A612-0E12243C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38" y="1886946"/>
            <a:ext cx="4940991" cy="27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39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6972"/>
            <a:ext cx="4940958" cy="2779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0D4A56-016C-47AB-95F3-13C0B37F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07" y="1886938"/>
            <a:ext cx="4941018" cy="27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1" y="728118"/>
            <a:ext cx="1890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 레벨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405" y="1886946"/>
            <a:ext cx="4940958" cy="2779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EBCBE-E8CD-4E0A-9225-10506276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81A7B6-70FB-477A-BCF4-7130BC77C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0F80AD-A593-4938-80F5-37AA69517737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467E-5484-456E-953D-A70B077C616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8" name="Picture 2" descr="arrow pictogram 이미지 검색결과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7644" y="2735902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5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1089</Words>
  <Application>Microsoft Office PowerPoint</Application>
  <PresentationFormat>와이드스크린</PresentationFormat>
  <Paragraphs>227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225</cp:revision>
  <dcterms:created xsi:type="dcterms:W3CDTF">2021-02-09T05:46:39Z</dcterms:created>
  <dcterms:modified xsi:type="dcterms:W3CDTF">2021-04-09T03:23:41Z</dcterms:modified>
</cp:coreProperties>
</file>